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AC97E-A651-4DFD-B4CD-2F03333297E8}" v="1" dt="2022-05-11T19:02:08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5"/>
  </p:normalViewPr>
  <p:slideViewPr>
    <p:cSldViewPr snapToGrid="0" snapToObjects="1">
      <p:cViewPr varScale="1">
        <p:scale>
          <a:sx n="106" d="100"/>
          <a:sy n="106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Walker Mclinden" userId="9a89b2b9-512c-4a97-9221-cabf71132155" providerId="ADAL" clId="{6B2AC97E-A651-4DFD-B4CD-2F03333297E8}"/>
    <pc:docChg chg="custSel modSld">
      <pc:chgData name="Matthew Walker Mclinden" userId="9a89b2b9-512c-4a97-9221-cabf71132155" providerId="ADAL" clId="{6B2AC97E-A651-4DFD-B4CD-2F03333297E8}" dt="2022-05-11T19:03:03.319" v="195" actId="20577"/>
      <pc:docMkLst>
        <pc:docMk/>
      </pc:docMkLst>
      <pc:sldChg chg="modSp mod">
        <pc:chgData name="Matthew Walker Mclinden" userId="9a89b2b9-512c-4a97-9221-cabf71132155" providerId="ADAL" clId="{6B2AC97E-A651-4DFD-B4CD-2F03333297E8}" dt="2022-05-11T19:03:03.319" v="195" actId="20577"/>
        <pc:sldMkLst>
          <pc:docMk/>
          <pc:sldMk cId="3150168031" sldId="256"/>
        </pc:sldMkLst>
        <pc:graphicFrameChg chg="mod modGraphic">
          <ac:chgData name="Matthew Walker Mclinden" userId="9a89b2b9-512c-4a97-9221-cabf71132155" providerId="ADAL" clId="{6B2AC97E-A651-4DFD-B4CD-2F03333297E8}" dt="2022-05-11T19:03:03.319" v="195" actId="20577"/>
          <ac:graphicFrameMkLst>
            <pc:docMk/>
            <pc:sldMk cId="3150168031" sldId="256"/>
            <ac:graphicFrameMk id="5" creationId="{1EA95728-91EC-554C-B6C9-58991644CBA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5442C-94E0-D742-A5EA-2E2737736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8F8F9-026F-0E44-BFD1-A637CE68A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F1930-F103-1A4F-AD8F-8C497ACE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4032C-3536-F944-B993-747BFA06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52C98-49FC-694A-BF3B-849EC6E3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5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6438-D42B-8541-B925-BEAAB80A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5C2F2-D25B-214E-A0E6-C78D9E650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CE02-68E7-5648-859A-82536F89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495BD-8361-8048-A69F-A9AF28A9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3C7C4-5DC4-0A4D-8C11-328EF029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7697D-F947-D545-8AC9-303B7C9A9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F2B2B-58DB-0047-88F1-D3A5D5D39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6E99B-B432-4D44-9A6A-D4947780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2BE9B-3D99-0C46-87BC-95475792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59788-61AE-B242-8881-04B39CCA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0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6089A-801A-2F42-B488-B677466D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BB31-ABD5-C848-A5ED-DC68CFE70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E8E7E-5C1B-554A-BCF8-BA57C032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FCF3A-E91A-6D44-9E66-02B48358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A800F-1286-E44C-BC61-4BF57DD9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5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A1F5-355C-4D4A-A09E-F6643603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19A34-6112-6144-92DA-EB6893887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E5C99-ACEC-774C-8292-BDDA1EE8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5703-20EB-164D-85C7-D232941D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548CA-C304-B64B-9DB4-AA740B0C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4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C9BB-34FF-DF4A-91D5-29E135C7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09C1F-194C-0D4E-BD95-39F9675EA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5D85D-7EA8-B847-810F-C23B1EBBF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EC855-0A4A-074A-A337-BE362EC9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A1FB1-75CA-2947-A59D-121EFFC8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43BEA-5B3A-8E40-811F-B62C0EA6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98CF-25BD-8142-BF1D-164A6352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1C5C1-DF5A-2F4B-A71D-58D5435FA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04B2C-2270-DE4B-8330-B95D9D014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EF770-E5D1-B347-A1F1-501CA7946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DA4FA-6FE4-EE49-9AC6-830A75A29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B5CA5-8D0C-4248-9CB9-66AF7482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3093-F334-084F-A1A9-05AC456A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85B7D-B2C8-EA4F-8CE3-3920F48B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2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B534-A3DD-6142-8402-A0D2254F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42B71-8E05-B143-9770-6A273AE6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36DF7-0BA5-4C4B-86BA-598F7D4B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88AC2-1F49-1643-833A-3EDF9ED5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9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77337-0869-BA40-BA7C-0068841F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62EDC-6888-1D49-9CEE-38A845552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0292F-435A-FF4F-B29A-A3987445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51103-9C12-0E47-AFAC-B06CE781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1BAEA-A27C-2249-AEA6-FB5488248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6845A-7E73-9C4E-81E5-AAABA3A2D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BDDAB-C0AD-464C-9688-106B4D2C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D167D-00B5-3C4C-8DF5-998CE600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63C05-52E4-0246-B699-12577B0A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0C68-0FAE-8D4F-923C-FFCA07C4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70A3A-FBBC-9043-9E0B-0C51AD42E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05F5E-C72E-7A4C-B6C8-532EFD1F2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9EAB7-C956-844C-B694-847F8651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35E73-A900-494C-AEE5-00791266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84016-05C2-5F49-9195-7F3053C7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27ADD-F1EF-CE4A-A60A-E66311EAD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64DF1-B459-B840-B04E-37B2D2E12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08BC-9F54-2643-910B-45287AE45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0245E-11BB-B54A-AB51-C2CA1B753F54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C0205-C63F-0E40-AEE3-E5ABC8F67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CE99F-1248-D446-9D54-36FBB60F0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2F9A-64D5-224A-A9B1-3C1E8CB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35560-DF05-8645-8768-CE0A42F9F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340"/>
            <a:ext cx="9144000" cy="463369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IMPACTS 2022 Processing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EA95728-91EC-554C-B6C9-58991644C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07486"/>
              </p:ext>
            </p:extLst>
          </p:nvPr>
        </p:nvGraphicFramePr>
        <p:xfrm>
          <a:off x="1501543" y="601726"/>
          <a:ext cx="990778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056">
                  <a:extLst>
                    <a:ext uri="{9D8B030D-6E8A-4147-A177-3AD203B41FA5}">
                      <a16:colId xmlns:a16="http://schemas.microsoft.com/office/drawing/2014/main" val="2963444538"/>
                    </a:ext>
                  </a:extLst>
                </a:gridCol>
                <a:gridCol w="3320455">
                  <a:extLst>
                    <a:ext uri="{9D8B030D-6E8A-4147-A177-3AD203B41FA5}">
                      <a16:colId xmlns:a16="http://schemas.microsoft.com/office/drawing/2014/main" val="1162424886"/>
                    </a:ext>
                  </a:extLst>
                </a:gridCol>
                <a:gridCol w="1625090">
                  <a:extLst>
                    <a:ext uri="{9D8B030D-6E8A-4147-A177-3AD203B41FA5}">
                      <a16:colId xmlns:a16="http://schemas.microsoft.com/office/drawing/2014/main" val="2089046356"/>
                    </a:ext>
                  </a:extLst>
                </a:gridCol>
                <a:gridCol w="1625090">
                  <a:extLst>
                    <a:ext uri="{9D8B030D-6E8A-4147-A177-3AD203B41FA5}">
                      <a16:colId xmlns:a16="http://schemas.microsoft.com/office/drawing/2014/main" val="617427615"/>
                    </a:ext>
                  </a:extLst>
                </a:gridCol>
                <a:gridCol w="1625090">
                  <a:extLst>
                    <a:ext uri="{9D8B030D-6E8A-4147-A177-3AD203B41FA5}">
                      <a16:colId xmlns:a16="http://schemas.microsoft.com/office/drawing/2014/main" val="635750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EXRAD </a:t>
                      </a:r>
                      <a:r>
                        <a:rPr lang="en-US" sz="1600" dirty="0" err="1"/>
                        <a:t>RevDraft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CRS Rev-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HIWRAP Rev-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36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Transit flight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43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Warm-frontal Bands and Generating Cells in an Alberta Clipper in Canada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18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Departing strong nor'easter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Calibration</a:t>
                      </a:r>
                      <a:r>
                        <a:rPr lang="en-US" sz="1100" dirty="0"/>
                        <a:t> hard-coded due to data issue.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6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 frontal band with rain, freezing rain and snow sampled over Indiana and Ohio.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Missing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First half of Ku has been removed due to bad data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61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front with freezing rain and snow in New England and New York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Missing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Some wind contamination (Ka)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321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GPM overpass over low in the Gulf of Maine with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snowbands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northwest of the low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Missing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8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GPM overpass. Weak system from NJ to Cape Cod.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Degraded sensitivity; Doppler and </a:t>
                      </a:r>
                      <a:r>
                        <a:rPr lang="en-US" sz="1100" dirty="0" err="1"/>
                        <a:t>SpecWidth</a:t>
                      </a:r>
                      <a:r>
                        <a:rPr lang="en-US" sz="1100" dirty="0"/>
                        <a:t> removed due to bad data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18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Deepening snowstorm over Chicago.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Degraded sensitivity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8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Alberta Clipper over Quebec.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Degraded sensitivity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Calibration flight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Degraded sensitivity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0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Warm front/Coastal low development.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Degraded sensitivity, some missing data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1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16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900e117-17a0-4b24-9e47-511ef1d02c43" xsi:nil="true"/>
    <lcf76f155ced4ddcb4097134ff3c332f xmlns="7797ec6c-7d21-4392-97f6-03c669bb40e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3C251791BBBD4DA562FB9DCAD30A0D" ma:contentTypeVersion="12" ma:contentTypeDescription="Create a new document." ma:contentTypeScope="" ma:versionID="573a2a1e9c2a2abbf3f22e8bb51a9b30">
  <xsd:schema xmlns:xsd="http://www.w3.org/2001/XMLSchema" xmlns:xs="http://www.w3.org/2001/XMLSchema" xmlns:p="http://schemas.microsoft.com/office/2006/metadata/properties" xmlns:ns2="7797ec6c-7d21-4392-97f6-03c669bb40ee" xmlns:ns3="6e6625dd-d03c-4c1e-8a69-37743d8020e5" xmlns:ns4="d900e117-17a0-4b24-9e47-511ef1d02c43" targetNamespace="http://schemas.microsoft.com/office/2006/metadata/properties" ma:root="true" ma:fieldsID="0da69cc2a69f1ad291187537b3ef3b7d" ns2:_="" ns3:_="" ns4:_="">
    <xsd:import namespace="7797ec6c-7d21-4392-97f6-03c669bb40ee"/>
    <xsd:import namespace="6e6625dd-d03c-4c1e-8a69-37743d8020e5"/>
    <xsd:import namespace="d900e117-17a0-4b24-9e47-511ef1d02c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7ec6c-7d21-4392-97f6-03c669bb4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b68aea-d2ee-4a6c-85e6-e4b5686e96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625dd-d03c-4c1e-8a69-37743d802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0e117-17a0-4b24-9e47-511ef1d02c4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c7c3b53-b93f-4aba-a88b-302fec2a5b39}" ma:internalName="TaxCatchAll" ma:showField="CatchAllData" ma:web="6e6625dd-d03c-4c1e-8a69-37743d8020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F94138-032B-481A-B39D-B21727BD3C83}">
  <ds:schemaRefs>
    <ds:schemaRef ds:uri="http://schemas.microsoft.com/office/2006/metadata/properties"/>
    <ds:schemaRef ds:uri="http://schemas.microsoft.com/office/infopath/2007/PartnerControls"/>
    <ds:schemaRef ds:uri="d900e117-17a0-4b24-9e47-511ef1d02c43"/>
    <ds:schemaRef ds:uri="7797ec6c-7d21-4392-97f6-03c669bb40ee"/>
  </ds:schemaRefs>
</ds:datastoreItem>
</file>

<file path=customXml/itemProps2.xml><?xml version="1.0" encoding="utf-8"?>
<ds:datastoreItem xmlns:ds="http://schemas.openxmlformats.org/officeDocument/2006/customXml" ds:itemID="{7D2B266C-9BA1-468D-A56C-CFACE2FD41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7AAF2-3356-41A7-85FB-2872AF85C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97ec6c-7d21-4392-97f6-03c669bb40ee"/>
    <ds:schemaRef ds:uri="6e6625dd-d03c-4c1e-8a69-37743d8020e5"/>
    <ds:schemaRef ds:uri="d900e117-17a0-4b24-9e47-511ef1d02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186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IMPACTS 2022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2022 Processing</dc:title>
  <dc:creator>Heymsfield, Gerald M. (GSFC-6120)</dc:creator>
  <cp:lastModifiedBy>ppantina</cp:lastModifiedBy>
  <cp:revision>3</cp:revision>
  <dcterms:created xsi:type="dcterms:W3CDTF">2022-04-13T14:50:36Z</dcterms:created>
  <dcterms:modified xsi:type="dcterms:W3CDTF">2022-07-29T18:49:25Z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0x010100383C251791BBBD4DA562FB9DCAD30A0D</vt:lpwstr>
  </property>
</Properties>
</file>